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9" r:id="rId2"/>
    <p:sldId id="277" r:id="rId3"/>
    <p:sldId id="293" r:id="rId4"/>
    <p:sldId id="295" r:id="rId5"/>
    <p:sldId id="292" r:id="rId6"/>
    <p:sldId id="291" r:id="rId7"/>
    <p:sldId id="261" r:id="rId8"/>
    <p:sldId id="294" r:id="rId9"/>
    <p:sldId id="29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33BD39-B4C2-4635-B038-3DB25BC0EC98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D27A37-B85F-4A31-BBF0-7D7090EE0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99B3-CC7C-4E3E-86BE-DB67E6E3E8FE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1D91-E3BC-4924-A408-59974E7AD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4598-6FA0-4023-A8B0-5874944C442C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96A6-1EBC-4A82-9160-622F63155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2480-81E7-499E-B24D-93B581049662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41AA-6E91-4174-8084-33E415169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FE4F-2982-4240-9F1D-879575CC9492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A03716-9A8E-496A-B917-ACAA1EE8C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35A297-15A7-47E8-AF4A-DC38AD7669BF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4EFE9F-0B79-486F-8C43-FD28E4F31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E4219C-6706-4CBF-B3DD-623EEC4FDA02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3191A5-6A0F-4138-B6CA-6E659CCAC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D53A-8CA4-448B-8888-A60EAE996085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77F7-2A77-4482-B03F-4D3CF0CC2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C0CE-B35B-46CA-AF88-40593E4774D7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927081-4398-45CB-B609-2D95B7D54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CC57-D24D-4C0F-9B5D-421C016375B3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AB96-22D6-497B-9C99-81996E31D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91AA5-5B74-4F94-8C0F-823C09C9BE96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A584E19-A3AF-4794-8CF0-0D0C58C5B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F3F38D-49A7-4D8A-B361-45C6BC220B6D}" type="datetimeFigureOut">
              <a:rPr lang="ru-RU"/>
              <a:pPr>
                <a:defRPr/>
              </a:pPr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1C2379-8BFA-4A3C-98F7-155BA5EED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25" r:id="rId2"/>
    <p:sldLayoutId id="2147484230" r:id="rId3"/>
    <p:sldLayoutId id="2147484231" r:id="rId4"/>
    <p:sldLayoutId id="2147484232" r:id="rId5"/>
    <p:sldLayoutId id="2147484226" r:id="rId6"/>
    <p:sldLayoutId id="2147484233" r:id="rId7"/>
    <p:sldLayoutId id="2147484227" r:id="rId8"/>
    <p:sldLayoutId id="2147484234" r:id="rId9"/>
    <p:sldLayoutId id="2147484228" r:id="rId10"/>
    <p:sldLayoutId id="21474842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14500" y="2564904"/>
            <a:ext cx="7267575" cy="21213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5В051100 - «МАРКЕТИНГ»</a:t>
            </a:r>
            <a:endParaRPr lang="en-US" dirty="0"/>
          </a:p>
        </p:txBody>
      </p:sp>
      <p:sp>
        <p:nvSpPr>
          <p:cNvPr id="2050" name="Содержимое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75"/>
            <a:ext cx="8229600" cy="4268788"/>
          </a:xfrm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i="1" dirty="0" err="1" smtClean="0">
                <a:cs typeface="Times New Roman" pitchFamily="18" charset="0"/>
              </a:rPr>
              <a:t>Маркетолог</a:t>
            </a:r>
            <a:r>
              <a:rPr lang="ru-RU" dirty="0" smtClean="0">
                <a:cs typeface="Times New Roman" pitchFamily="18" charset="0"/>
              </a:rPr>
              <a:t> – это специалист, отслеживающий все последние тенденции современной рыночной экономики, посредством маркетинговых исследований рынка, конкурентной среды и др.; стимулирует объемы продаж компаний. </a:t>
            </a:r>
            <a:endParaRPr lang="ru-RU" b="1" dirty="0" smtClean="0">
              <a:cs typeface="Times New Roman" pitchFamily="18" charset="0"/>
            </a:endParaRP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kk-KZ" b="1" i="1" dirty="0" smtClean="0">
                <a:cs typeface="Times New Roman" pitchFamily="18" charset="0"/>
              </a:rPr>
              <a:t>Маркетолог</a:t>
            </a:r>
            <a:r>
              <a:rPr lang="kk-KZ" dirty="0" smtClean="0">
                <a:cs typeface="Times New Roman" pitchFamily="18" charset="0"/>
              </a:rPr>
              <a:t> может работать на предриятиях любой формы собственности во всех сферах деятельности на должностях, начиная от специалиста по маркетингу до руководителя предприятия.</a:t>
            </a:r>
            <a:r>
              <a:rPr lang="ru-RU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i="1" smtClean="0"/>
              <a:t>Маркетолог – это…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ru-RU" sz="2800" b="1" i="1" smtClean="0">
                <a:cs typeface="Times New Roman" pitchFamily="18" charset="0"/>
              </a:rPr>
              <a:t>Проведение маркетингового исследования студентами специальности «Маркетинг»</a:t>
            </a:r>
          </a:p>
        </p:txBody>
      </p:sp>
      <p:pic>
        <p:nvPicPr>
          <p:cNvPr id="11267" name="Picture 2" descr="H:\stop_kadry\Still0504_00001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428625" y="1643063"/>
            <a:ext cx="4460875" cy="3429000"/>
          </a:xfrm>
          <a:noFill/>
        </p:spPr>
      </p:pic>
      <p:pic>
        <p:nvPicPr>
          <p:cNvPr id="11268" name="Picture 5" descr="G:\фото на буклет-маркетинг\Still0505_00017.bmp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84663" y="2857500"/>
            <a:ext cx="431958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i="1" smtClean="0"/>
              <a:t>Возможности</a:t>
            </a:r>
            <a:endParaRPr lang="en-US" b="1" i="1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ru-RU" smtClean="0"/>
              <a:t>Каждый студент</a:t>
            </a:r>
            <a:r>
              <a:rPr lang="en-US" smtClean="0"/>
              <a:t> </a:t>
            </a:r>
            <a:r>
              <a:rPr lang="ru-RU" smtClean="0"/>
              <a:t>специальности «Маркетинг», знающий иностранный язык, имеет возможность обучаться за рубежом в рамках программы обмена студентами</a:t>
            </a:r>
          </a:p>
          <a:p>
            <a:pPr eaLnBrk="1" hangingPunct="1"/>
            <a:r>
              <a:rPr lang="ru-RU" smtClean="0"/>
              <a:t>Участие в различных олимпиадах, конференциях, позволяющих аккумулировать знания и опыт, а также раскрыть способности в области маркетинга</a:t>
            </a: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847725"/>
          </a:xfrm>
        </p:spPr>
        <p:txBody>
          <a:bodyPr/>
          <a:lstStyle/>
          <a:p>
            <a:pPr algn="r" eaLnBrk="1" hangingPunct="1"/>
            <a:r>
              <a:rPr lang="kk-KZ" sz="2300" b="1" i="1" smtClean="0">
                <a:cs typeface="Times New Roman" pitchFamily="18" charset="0"/>
              </a:rPr>
              <a:t/>
            </a:r>
            <a:br>
              <a:rPr lang="kk-KZ" sz="2300" b="1" i="1" smtClean="0">
                <a:cs typeface="Times New Roman" pitchFamily="18" charset="0"/>
              </a:rPr>
            </a:br>
            <a:r>
              <a:rPr lang="kk-KZ" sz="2300" b="1" i="1" smtClean="0">
                <a:cs typeface="Times New Roman" pitchFamily="18" charset="0"/>
              </a:rPr>
              <a:t/>
            </a:r>
            <a:br>
              <a:rPr lang="kk-KZ" sz="2300" b="1" i="1" smtClean="0">
                <a:cs typeface="Times New Roman" pitchFamily="18" charset="0"/>
              </a:rPr>
            </a:br>
            <a:r>
              <a:rPr lang="kk-KZ" sz="2300" b="1" i="1" smtClean="0">
                <a:cs typeface="Times New Roman" pitchFamily="18" charset="0"/>
              </a:rPr>
              <a:t>Обучение студентки специальности «Маркетинг» Ногай Анастасии по программе обмена студентами в Международной школе бизнеса </a:t>
            </a:r>
            <a:r>
              <a:rPr lang="ru-RU" sz="2300" b="1" i="1" smtClean="0">
                <a:cs typeface="Times New Roman" pitchFamily="18" charset="0"/>
              </a:rPr>
              <a:t>Солбридж</a:t>
            </a:r>
            <a:r>
              <a:rPr lang="ru-RU" sz="2300" b="1" i="1" smtClean="0"/>
              <a:t> </a:t>
            </a:r>
            <a:r>
              <a:rPr lang="kk-KZ" sz="2300" b="1" i="1" smtClean="0">
                <a:cs typeface="Times New Roman" pitchFamily="18" charset="0"/>
              </a:rPr>
              <a:t>(Южная Корея) </a:t>
            </a:r>
            <a:r>
              <a:rPr lang="ru-RU" sz="2300" b="1" i="1" smtClean="0"/>
              <a:t/>
            </a:r>
            <a:br>
              <a:rPr lang="ru-RU" sz="2300" b="1" i="1" smtClean="0"/>
            </a:br>
            <a:endParaRPr lang="ru-RU" sz="2300" b="1" i="1" smtClean="0"/>
          </a:p>
        </p:txBody>
      </p:sp>
      <p:pic>
        <p:nvPicPr>
          <p:cNvPr id="13315" name="Содержимое 3" descr="C:\Documents and Settings\Admin\Рабочий стол\Настя Ногай\58440_10150263616675287_764860286_14699513_1669272_n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7625" y="1600200"/>
            <a:ext cx="6743700" cy="4495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153400" cy="990600"/>
          </a:xfrm>
        </p:spPr>
        <p:txBody>
          <a:bodyPr/>
          <a:lstStyle/>
          <a:p>
            <a:pPr algn="r" eaLnBrk="1" hangingPunct="1">
              <a:defRPr/>
            </a:pPr>
            <a:r>
              <a:rPr lang="kk-KZ" sz="2400" b="1" i="1" dirty="0" smtClean="0">
                <a:latin typeface="+mn-lt"/>
                <a:cs typeface="Times New Roman" pitchFamily="18" charset="0"/>
              </a:rPr>
              <a:t/>
            </a:r>
            <a:br>
              <a:rPr lang="kk-KZ" sz="2400" b="1" i="1" dirty="0" smtClean="0">
                <a:latin typeface="+mn-lt"/>
                <a:cs typeface="Times New Roman" pitchFamily="18" charset="0"/>
              </a:rPr>
            </a:br>
            <a:r>
              <a:rPr lang="kk-KZ" sz="2400" b="1" i="1" dirty="0" smtClean="0">
                <a:latin typeface="+mn-lt"/>
                <a:cs typeface="Times New Roman" pitchFamily="18" charset="0"/>
              </a:rPr>
              <a:t/>
            </a:r>
            <a:br>
              <a:rPr lang="kk-KZ" sz="2400" b="1" i="1" dirty="0" smtClean="0">
                <a:latin typeface="+mn-lt"/>
                <a:cs typeface="Times New Roman" pitchFamily="18" charset="0"/>
              </a:rPr>
            </a:br>
            <a:r>
              <a:rPr lang="kk-KZ" sz="2400" b="1" i="1" dirty="0" smtClean="0">
                <a:latin typeface="+mn-lt"/>
                <a:cs typeface="Times New Roman" pitchFamily="18" charset="0"/>
              </a:rPr>
              <a:t>Участие студентов специальности «Маркетинг» в </a:t>
            </a:r>
            <a:r>
              <a:rPr lang="en-US" sz="2400" b="1" i="1" dirty="0" smtClean="0">
                <a:latin typeface="+mn-lt"/>
                <a:cs typeface="Times New Roman" pitchFamily="18" charset="0"/>
              </a:rPr>
              <a:t>I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 Международной студенческой олимпиаде по маркетингу (г. </a:t>
            </a:r>
            <a:r>
              <a:rPr lang="ru-RU" sz="2400" b="1" i="1" dirty="0" err="1" smtClean="0">
                <a:latin typeface="+mn-lt"/>
                <a:cs typeface="Times New Roman" pitchFamily="18" charset="0"/>
              </a:rPr>
              <a:t>Алматы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+mn-lt"/>
                <a:cs typeface="Times New Roman" pitchFamily="18" charset="0"/>
              </a:rPr>
              <a:t>КазНУ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 им. </a:t>
            </a:r>
            <a:r>
              <a:rPr lang="ru-RU" sz="2400" b="1" i="1" dirty="0" err="1" smtClean="0">
                <a:latin typeface="+mn-lt"/>
                <a:cs typeface="Times New Roman" pitchFamily="18" charset="0"/>
              </a:rPr>
              <a:t>Аль-Фараби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)</a:t>
            </a: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endParaRPr lang="ru-RU" sz="2400" b="1" i="1" dirty="0" smtClean="0">
              <a:latin typeface="+mn-lt"/>
            </a:endParaRPr>
          </a:p>
        </p:txBody>
      </p:sp>
      <p:pic>
        <p:nvPicPr>
          <p:cNvPr id="14339" name="Содержимое 3" descr="C:\Documents and Settings\Admin\Рабочий стол\олимпиада маркетинг 2011\DSC0739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9263" y="1620838"/>
            <a:ext cx="5940425" cy="4454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38"/>
            <a:ext cx="8229600" cy="4500562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kk-KZ" sz="2800" dirty="0" smtClean="0">
                <a:cs typeface="Times New Roman" pitchFamily="18" charset="0"/>
              </a:rPr>
              <a:t>   </a:t>
            </a:r>
            <a:r>
              <a:rPr lang="kk-KZ" sz="2800" u="sng" dirty="0" smtClean="0">
                <a:cs typeface="Times New Roman" pitchFamily="18" charset="0"/>
              </a:rPr>
              <a:t>Маркетолог подготовлен для работы</a:t>
            </a:r>
            <a:r>
              <a:rPr lang="kk-KZ" sz="2800" dirty="0" smtClean="0">
                <a:cs typeface="Times New Roman" pitchFamily="18" charset="0"/>
              </a:rPr>
              <a:t>:</a:t>
            </a:r>
            <a:endParaRPr lang="ru-RU" sz="2800" b="1" dirty="0" smtClean="0">
              <a:cs typeface="Times New Roman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kk-KZ" sz="2800" dirty="0" smtClean="0">
                <a:cs typeface="Times New Roman" pitchFamily="18" charset="0"/>
              </a:rPr>
              <a:t>в рекламном бизнесе;</a:t>
            </a:r>
            <a:endParaRPr lang="en-US" sz="2800" dirty="0" smtClean="0">
              <a:latin typeface="Calibri" pitchFamily="34" charset="0"/>
              <a:cs typeface="Times New Roman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dirty="0" smtClean="0">
                <a:cs typeface="Times New Roman" pitchFamily="18" charset="0"/>
              </a:rPr>
              <a:t>в промышленных холдингах;</a:t>
            </a:r>
            <a:endParaRPr lang="kk-KZ" sz="2800" dirty="0" smtClean="0">
              <a:cs typeface="Times New Roman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kk-KZ" sz="2800" dirty="0" smtClean="0">
                <a:cs typeface="Times New Roman" pitchFamily="18" charset="0"/>
              </a:rPr>
              <a:t>в торговых компаниях;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kk-KZ" sz="2800" dirty="0" smtClean="0">
                <a:cs typeface="Times New Roman" pitchFamily="18" charset="0"/>
              </a:rPr>
              <a:t>в банковском секторе; 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kk-KZ" sz="2800" dirty="0" smtClean="0">
                <a:cs typeface="Times New Roman" pitchFamily="18" charset="0"/>
              </a:rPr>
              <a:t>в сфере производства и услуг.</a:t>
            </a:r>
            <a:endParaRPr lang="ru-RU" sz="2800" dirty="0" smtClean="0"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   </a:t>
            </a:r>
            <a:r>
              <a:rPr lang="ru-RU" sz="2800" u="sng" dirty="0" smtClean="0">
                <a:cs typeface="Times New Roman" pitchFamily="18" charset="0"/>
              </a:rPr>
              <a:t>В качестве</a:t>
            </a:r>
            <a:r>
              <a:rPr lang="ru-RU" sz="2800" dirty="0" smtClean="0">
                <a:cs typeface="Times New Roman" pitchFamily="18" charset="0"/>
              </a:rPr>
              <a:t>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dirty="0" err="1" smtClean="0">
                <a:cs typeface="Times New Roman" pitchFamily="18" charset="0"/>
              </a:rPr>
              <a:t>маркетолога-исследователя</a:t>
            </a:r>
            <a:r>
              <a:rPr lang="ru-RU" sz="2800" dirty="0" smtClean="0">
                <a:cs typeface="Times New Roman" pitchFamily="18" charset="0"/>
              </a:rPr>
              <a:t> или </a:t>
            </a:r>
            <a:r>
              <a:rPr lang="ru-RU" sz="2800" dirty="0" err="1" smtClean="0">
                <a:cs typeface="Times New Roman" pitchFamily="18" charset="0"/>
              </a:rPr>
              <a:t>маркетолога-аналитика</a:t>
            </a:r>
            <a:r>
              <a:rPr lang="ru-RU" sz="2800" dirty="0" smtClean="0">
                <a:cs typeface="Times New Roman" pitchFamily="18" charset="0"/>
              </a:rPr>
              <a:t>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dirty="0" smtClean="0">
                <a:cs typeface="Times New Roman" pitchFamily="18" charset="0"/>
              </a:rPr>
              <a:t>начальника отдела;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dirty="0" smtClean="0">
                <a:cs typeface="Times New Roman" pitchFamily="18" charset="0"/>
              </a:rPr>
              <a:t>директора по маркетингу.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2000" dirty="0" smtClean="0">
              <a:cs typeface="Times New Roman" pitchFamily="18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i="1" smtClean="0"/>
              <a:t>Перспективы</a:t>
            </a: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i="1" smtClean="0"/>
              <a:t>Сроки обучения</a:t>
            </a:r>
            <a:endParaRPr lang="en-US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ru-RU" smtClean="0"/>
              <a:t>по очной форме: 4 года на базе среднего образования; 3 года на базе среднего профессионального образования;  </a:t>
            </a:r>
            <a:endParaRPr lang="en-US" smtClean="0"/>
          </a:p>
          <a:p>
            <a:pPr eaLnBrk="1" hangingPunct="1"/>
            <a:r>
              <a:rPr lang="ru-RU" smtClean="0"/>
              <a:t>по дистанционной форме: 3 года на базе среднего профессионального образования; 2 года на базе высшего образования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611560" y="1984248"/>
            <a:ext cx="7467600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Адрес:10009,г.Караганды, ул.Академическая,9 каб.285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Контактный телефон: 44-16-34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внут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146 (кафедра маркетинга и туризма)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Факс: 44 – 16-32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http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//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www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keu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kz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Приемная комиссия 44-15-72. Проезд  автобусами: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№19,18,08,30,011,31,58,44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latin typeface="Times New Roman" pitchFamily="18" charset="0"/>
                <a:cs typeface="Times New Roman" pitchFamily="18" charset="0"/>
              </a:rPr>
              <a:t>Приходите в Карагандинский экономический университет!</a:t>
            </a:r>
            <a:br>
              <a:rPr lang="ru-RU" altLang="ko-K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2400" b="1" dirty="0" smtClean="0">
                <a:latin typeface="Times New Roman" pitchFamily="18" charset="0"/>
                <a:cs typeface="Times New Roman" pitchFamily="18" charset="0"/>
              </a:rPr>
              <a:t> Выбор профессии – основа Вашего благополучия   в будущем.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538</TotalTime>
  <Words>239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5В051100 - «МАРКЕТИНГ»</vt:lpstr>
      <vt:lpstr>Маркетолог – это…</vt:lpstr>
      <vt:lpstr>Проведение маркетингового исследования студентами специальности «Маркетинг»</vt:lpstr>
      <vt:lpstr>Возможности</vt:lpstr>
      <vt:lpstr>  Обучение студентки специальности «Маркетинг» Ногай Анастасии по программе обмена студентами в Международной школе бизнеса Солбридж (Южная Корея)  </vt:lpstr>
      <vt:lpstr>  Участие студентов специальности «Маркетинг» в I Международной студенческой олимпиаде по маркетингу (г. Алматы, КазНУ им. Аль-Фараби) </vt:lpstr>
      <vt:lpstr>Перспективы</vt:lpstr>
      <vt:lpstr>Сроки обучения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маркетинга и туризма осуществляет подготовку специалистов по четырем направлениям:   - 5В051100-«Маркетинг»;  - 5В090200-«Туризм»; - 5В091200-«Ресторанное дело и гостиничный бизнес»; - 5В090900-«ЛОГИСТИКА».</dc:title>
  <dc:creator>Admin</dc:creator>
  <cp:lastModifiedBy>Valued eMachines Customer</cp:lastModifiedBy>
  <cp:revision>49</cp:revision>
  <dcterms:created xsi:type="dcterms:W3CDTF">2011-11-16T20:15:16Z</dcterms:created>
  <dcterms:modified xsi:type="dcterms:W3CDTF">2012-04-12T09:15:26Z</dcterms:modified>
</cp:coreProperties>
</file>